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55" autoAdjust="0"/>
    <p:restoredTop sz="94660"/>
  </p:normalViewPr>
  <p:slideViewPr>
    <p:cSldViewPr snapToGrid="0">
      <p:cViewPr>
        <p:scale>
          <a:sx n="66" d="100"/>
          <a:sy n="66" d="100"/>
        </p:scale>
        <p:origin x="600"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08036A-B9CF-10B0-E852-A537102215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580720B8-18A1-48C8-A11A-55F883B6ED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37043F65-8AC4-39BD-6232-E6C5052102F7}"/>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96BC0CD1-B5D1-E463-307F-1AF0DACE0D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BD428432-20DC-B444-6FBA-DAD265A06D36}"/>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2711297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C3BADF-6E2F-FF74-E320-5C23C849602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BDE35C55-574B-9D58-D115-0B8957176A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198EC72-55F4-BD8D-BB2E-4245535B5605}"/>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5D515E47-D211-5772-BB51-19A0B25A2C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0AB83F7-D32D-A6CC-BF01-88297877F604}"/>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2966781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5B354D54-DE36-AA6C-1570-66D3F49EAD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2824E292-0B92-4305-BE28-2BE56AB36E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40171731-3B63-3ED5-0D10-C5D511526A44}"/>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0F46D634-44BF-BC90-A242-CB1E3F9A11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2AD4C4C7-8386-FF2E-99F0-A93FD1CD40D2}"/>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4197561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6B210C-D984-CE40-C937-62CE8EF4AF3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024D545B-3E75-5932-7F63-297477A91F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5A0EFD6-A945-50A1-714F-7B10BE65B3E8}"/>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61E7ECFF-C88D-3E7A-D66F-A7DAE419A7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3A1AD040-DEF3-AA5B-7E25-B972E61B6517}"/>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3261733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B41672-2F29-845C-EC73-A7CE8274DA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8E9FA4F1-7124-DC99-382C-E0EC90B508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E3A57FCE-C879-A30C-E730-DB32199114BD}"/>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B5EFC214-0437-B16D-BBA5-B06A688F35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562F990-93BE-036E-799F-9E5B6F78A0D1}"/>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911381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7B2F0C1-5ED3-B808-93D2-5AC16A4635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CD6D957B-0AAB-28DE-612B-FE6A87D111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EB0BFF7B-8FF0-4962-400D-564F7D232FE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35333C60-4C34-03D2-3E81-BD8DE14C7BA9}"/>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6" name="Footer Placeholder 5">
            <a:extLst>
              <a:ext uri="{FF2B5EF4-FFF2-40B4-BE49-F238E27FC236}">
                <a16:creationId xmlns:a16="http://schemas.microsoft.com/office/drawing/2014/main" xmlns="" id="{E3102063-68DB-224C-2F90-8BEC06192A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596C40D6-545D-A85A-2279-592CE846B659}"/>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692253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86A1EE-3BDA-165E-DCD2-D1C246CF804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EB77711-0488-5EC5-7843-CC163421E0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58BBB1BC-717F-6472-400F-58FB832713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1E583D31-4E88-E96A-B8F8-5D25E8497F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EAAD0B24-F01F-3080-6B1F-B215C2293E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A7309BFB-8037-DCD1-A90D-80752FC9A0BF}"/>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8" name="Footer Placeholder 7">
            <a:extLst>
              <a:ext uri="{FF2B5EF4-FFF2-40B4-BE49-F238E27FC236}">
                <a16:creationId xmlns:a16="http://schemas.microsoft.com/office/drawing/2014/main" xmlns="" id="{206811E7-CEF7-1E8F-1ADC-6FA2074AFB9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D16D0DFC-5D79-A19B-0434-EC8D1280BF2E}"/>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1361992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57D0A16-7C2F-BBDB-3E33-32263DA97C5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2ACEEA45-89DD-C994-6927-97F30088FB78}"/>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4" name="Footer Placeholder 3">
            <a:extLst>
              <a:ext uri="{FF2B5EF4-FFF2-40B4-BE49-F238E27FC236}">
                <a16:creationId xmlns:a16="http://schemas.microsoft.com/office/drawing/2014/main" xmlns="" id="{5C485D92-2A3B-5166-A056-FE8DBC3DA3F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59E3E53C-7287-E140-0DAB-AFDA891A5731}"/>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1638939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A88D046-8E8D-F185-254F-C822D46B5905}"/>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3" name="Footer Placeholder 2">
            <a:extLst>
              <a:ext uri="{FF2B5EF4-FFF2-40B4-BE49-F238E27FC236}">
                <a16:creationId xmlns:a16="http://schemas.microsoft.com/office/drawing/2014/main" xmlns="" id="{2D48408A-ADD8-D02C-C643-9753F2A16FA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074AA6E1-AD6C-53E4-1F20-526149CE7131}"/>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2098329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B6F319B-C5A8-9612-235B-293461D3B6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7B75866B-0019-3A58-A5A1-89F16DC326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639AD710-9B70-6A8E-586C-610948D568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D2B3B80-2DAA-1879-F14D-8F7419752060}"/>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6" name="Footer Placeholder 5">
            <a:extLst>
              <a:ext uri="{FF2B5EF4-FFF2-40B4-BE49-F238E27FC236}">
                <a16:creationId xmlns:a16="http://schemas.microsoft.com/office/drawing/2014/main" xmlns="" id="{A7B74AB3-4258-5A9F-4ECB-80BD3CB973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EAE5F93F-DCAD-3B9B-9FEA-8D55D4904661}"/>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3885229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99234F-3764-9AE3-201F-B06EB5DAFD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85D71175-E1C6-D16C-8168-E9989B4B5C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032A8E48-EF66-3D3A-4672-269A108049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E99787D-E8F2-0DB5-505B-E918BDEC2907}"/>
              </a:ext>
            </a:extLst>
          </p:cNvPr>
          <p:cNvSpPr>
            <a:spLocks noGrp="1"/>
          </p:cNvSpPr>
          <p:nvPr>
            <p:ph type="dt" sz="half" idx="10"/>
          </p:nvPr>
        </p:nvSpPr>
        <p:spPr/>
        <p:txBody>
          <a:bodyPr/>
          <a:lstStyle/>
          <a:p>
            <a:fld id="{A7280AA2-2AAE-4810-A3E2-2FB19122D643}" type="datetimeFigureOut">
              <a:rPr lang="en-IN" smtClean="0"/>
              <a:t>28-04-2023</a:t>
            </a:fld>
            <a:endParaRPr lang="en-IN"/>
          </a:p>
        </p:txBody>
      </p:sp>
      <p:sp>
        <p:nvSpPr>
          <p:cNvPr id="6" name="Footer Placeholder 5">
            <a:extLst>
              <a:ext uri="{FF2B5EF4-FFF2-40B4-BE49-F238E27FC236}">
                <a16:creationId xmlns:a16="http://schemas.microsoft.com/office/drawing/2014/main" xmlns="" id="{BDED1CE9-5E49-4553-99BF-ED158729D9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5E9B2071-F6E4-05A6-F6D3-A6F94020BDEB}"/>
              </a:ext>
            </a:extLst>
          </p:cNvPr>
          <p:cNvSpPr>
            <a:spLocks noGrp="1"/>
          </p:cNvSpPr>
          <p:nvPr>
            <p:ph type="sldNum" sz="quarter" idx="12"/>
          </p:nvPr>
        </p:nvSpPr>
        <p:spPr/>
        <p:txBody>
          <a:bodyPr/>
          <a:lstStyle/>
          <a:p>
            <a:fld id="{56B86F37-BC70-4C5C-8F16-97528920AF3D}" type="slidenum">
              <a:rPr lang="en-IN" smtClean="0"/>
              <a:t>‹#›</a:t>
            </a:fld>
            <a:endParaRPr lang="en-IN"/>
          </a:p>
        </p:txBody>
      </p:sp>
    </p:spTree>
    <p:extLst>
      <p:ext uri="{BB962C8B-B14F-4D97-AF65-F5344CB8AC3E}">
        <p14:creationId xmlns:p14="http://schemas.microsoft.com/office/powerpoint/2010/main" val="2485094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CA38EF47-6330-A205-1447-9C02410B76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D3E04837-22F8-98D9-0FFA-0CC71FB970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85938128-D387-F5A6-C3A7-9C5C08D65E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280AA2-2AAE-4810-A3E2-2FB19122D643}" type="datetimeFigureOut">
              <a:rPr lang="en-IN" smtClean="0"/>
              <a:t>28-04-2023</a:t>
            </a:fld>
            <a:endParaRPr lang="en-IN"/>
          </a:p>
        </p:txBody>
      </p:sp>
      <p:sp>
        <p:nvSpPr>
          <p:cNvPr id="5" name="Footer Placeholder 4">
            <a:extLst>
              <a:ext uri="{FF2B5EF4-FFF2-40B4-BE49-F238E27FC236}">
                <a16:creationId xmlns:a16="http://schemas.microsoft.com/office/drawing/2014/main" xmlns="" id="{F1B5A364-3F25-9019-8DBA-70B93B66D2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8086925E-BC23-0D5E-591E-45715627D7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B86F37-BC70-4C5C-8F16-97528920AF3D}" type="slidenum">
              <a:rPr lang="en-IN" smtClean="0"/>
              <a:t>‹#›</a:t>
            </a:fld>
            <a:endParaRPr lang="en-IN"/>
          </a:p>
        </p:txBody>
      </p:sp>
    </p:spTree>
    <p:extLst>
      <p:ext uri="{BB962C8B-B14F-4D97-AF65-F5344CB8AC3E}">
        <p14:creationId xmlns:p14="http://schemas.microsoft.com/office/powerpoint/2010/main" val="32725888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s dhoni, cricket, india, ms dhoni, esports, HD phone wallpaper | Peakpx">
            <a:extLst>
              <a:ext uri="{FF2B5EF4-FFF2-40B4-BE49-F238E27FC236}">
                <a16:creationId xmlns:a16="http://schemas.microsoft.com/office/drawing/2014/main" xmlns="" id="{9210EDA8-C6D8-8F90-4574-6690935AA8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2CE2E94F-FE01-C532-8ADE-2C99CDD1C5A7}"/>
              </a:ext>
            </a:extLst>
          </p:cNvPr>
          <p:cNvSpPr>
            <a:spLocks noGrp="1"/>
          </p:cNvSpPr>
          <p:nvPr>
            <p:ph type="ctrTitle"/>
          </p:nvPr>
        </p:nvSpPr>
        <p:spPr>
          <a:xfrm>
            <a:off x="900546" y="470646"/>
            <a:ext cx="6234546" cy="1468989"/>
          </a:xfrm>
        </p:spPr>
        <p:txBody>
          <a:bodyPr>
            <a:normAutofit/>
          </a:bodyPr>
          <a:lstStyle/>
          <a:p>
            <a:r>
              <a:rPr lang="en-IN" sz="3600" b="1" u="sng" dirty="0">
                <a:solidFill>
                  <a:schemeClr val="bg1"/>
                </a:solidFill>
              </a:rPr>
              <a:t>ULTRA EDGE TECHNOLOGY </a:t>
            </a:r>
            <a:r>
              <a:rPr lang="en-IN" sz="3600" b="1" dirty="0">
                <a:solidFill>
                  <a:schemeClr val="bg1"/>
                </a:solidFill>
              </a:rPr>
              <a:t>:-</a:t>
            </a:r>
            <a:endParaRPr lang="en-IN" sz="3600" b="1" u="sng" dirty="0">
              <a:solidFill>
                <a:schemeClr val="bg1"/>
              </a:solidFill>
            </a:endParaRPr>
          </a:p>
        </p:txBody>
      </p:sp>
      <p:sp>
        <p:nvSpPr>
          <p:cNvPr id="3" name="Subtitle 2">
            <a:extLst>
              <a:ext uri="{FF2B5EF4-FFF2-40B4-BE49-F238E27FC236}">
                <a16:creationId xmlns:a16="http://schemas.microsoft.com/office/drawing/2014/main" xmlns="" id="{B5C29448-8671-38FB-DBE3-3355C5726D0C}"/>
              </a:ext>
            </a:extLst>
          </p:cNvPr>
          <p:cNvSpPr>
            <a:spLocks noGrp="1"/>
          </p:cNvSpPr>
          <p:nvPr>
            <p:ph type="subTitle" idx="1"/>
          </p:nvPr>
        </p:nvSpPr>
        <p:spPr>
          <a:xfrm>
            <a:off x="900546" y="2175164"/>
            <a:ext cx="5997795" cy="3808776"/>
          </a:xfrm>
        </p:spPr>
        <p:txBody>
          <a:bodyPr/>
          <a:lstStyle/>
          <a:p>
            <a:r>
              <a:rPr lang="en-IN" dirty="0">
                <a:solidFill>
                  <a:schemeClr val="bg1"/>
                </a:solidFill>
              </a:rPr>
              <a:t>OUR TEAMATES </a:t>
            </a:r>
          </a:p>
          <a:p>
            <a:pPr marL="342900" indent="-342900" algn="l">
              <a:buFont typeface="Arial" panose="020B0604020202020204" pitchFamily="34" charset="0"/>
              <a:buChar char="•"/>
            </a:pPr>
            <a:r>
              <a:rPr lang="en-IN" dirty="0"/>
              <a:t>PRIYANK</a:t>
            </a:r>
          </a:p>
          <a:p>
            <a:pPr marL="342900" indent="-342900" algn="l">
              <a:buFont typeface="Arial" panose="020B0604020202020204" pitchFamily="34" charset="0"/>
              <a:buChar char="•"/>
            </a:pPr>
            <a:r>
              <a:rPr lang="en-IN" dirty="0"/>
              <a:t>VINAYAK</a:t>
            </a:r>
          </a:p>
          <a:p>
            <a:pPr marL="342900" indent="-342900" algn="l">
              <a:buFont typeface="Arial" panose="020B0604020202020204" pitchFamily="34" charset="0"/>
              <a:buChar char="•"/>
            </a:pPr>
            <a:r>
              <a:rPr lang="en-IN" dirty="0"/>
              <a:t>JOEL</a:t>
            </a:r>
          </a:p>
          <a:p>
            <a:pPr marL="342900" indent="-342900" algn="l">
              <a:buFont typeface="Arial" panose="020B0604020202020204" pitchFamily="34" charset="0"/>
              <a:buChar char="•"/>
            </a:pPr>
            <a:r>
              <a:rPr lang="en-IN" dirty="0"/>
              <a:t>ABHISEK</a:t>
            </a:r>
          </a:p>
          <a:p>
            <a:pPr marL="342900" indent="-342900" algn="l">
              <a:buFont typeface="Arial" panose="020B0604020202020204" pitchFamily="34" charset="0"/>
              <a:buChar char="•"/>
            </a:pPr>
            <a:r>
              <a:rPr lang="en-IN" dirty="0"/>
              <a:t>SAMARTH</a:t>
            </a:r>
          </a:p>
        </p:txBody>
      </p:sp>
    </p:spTree>
    <p:extLst>
      <p:ext uri="{BB962C8B-B14F-4D97-AF65-F5344CB8AC3E}">
        <p14:creationId xmlns:p14="http://schemas.microsoft.com/office/powerpoint/2010/main" val="2720796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636F4A-8A83-7EA4-A8CD-FF98D4C12761}"/>
              </a:ext>
            </a:extLst>
          </p:cNvPr>
          <p:cNvSpPr>
            <a:spLocks noGrp="1"/>
          </p:cNvSpPr>
          <p:nvPr>
            <p:ph type="title"/>
          </p:nvPr>
        </p:nvSpPr>
        <p:spPr/>
        <p:txBody>
          <a:bodyPr>
            <a:normAutofit/>
          </a:bodyPr>
          <a:lstStyle/>
          <a:p>
            <a:r>
              <a:rPr lang="en-US" sz="2400" b="1" u="sng" dirty="0">
                <a:solidFill>
                  <a:srgbClr val="0070C0"/>
                </a:solidFill>
              </a:rPr>
              <a:t/>
            </a:r>
            <a:br>
              <a:rPr lang="en-US" sz="2400" b="1" u="sng" dirty="0">
                <a:solidFill>
                  <a:srgbClr val="0070C0"/>
                </a:solidFill>
              </a:rPr>
            </a:br>
            <a:r>
              <a:rPr lang="en-US" sz="2400" b="1" u="sng" dirty="0">
                <a:solidFill>
                  <a:srgbClr val="0070C0"/>
                </a:solidFill>
              </a:rPr>
              <a:t/>
            </a:r>
            <a:br>
              <a:rPr lang="en-US" sz="2400" b="1" u="sng" dirty="0">
                <a:solidFill>
                  <a:srgbClr val="0070C0"/>
                </a:solidFill>
              </a:rPr>
            </a:br>
            <a:r>
              <a:rPr lang="en-US" sz="2400" b="1" u="sng" dirty="0">
                <a:solidFill>
                  <a:srgbClr val="0070C0"/>
                </a:solidFill>
              </a:rPr>
              <a:t>ULTRA  EDGE  TECHNOLOGIES :-</a:t>
            </a:r>
            <a:endParaRPr lang="en-IN" sz="2400" b="1" u="sng" dirty="0">
              <a:solidFill>
                <a:srgbClr val="0070C0"/>
              </a:solidFill>
            </a:endParaRPr>
          </a:p>
        </p:txBody>
      </p:sp>
      <p:sp>
        <p:nvSpPr>
          <p:cNvPr id="3" name="Content Placeholder 2">
            <a:extLst>
              <a:ext uri="{FF2B5EF4-FFF2-40B4-BE49-F238E27FC236}">
                <a16:creationId xmlns:a16="http://schemas.microsoft.com/office/drawing/2014/main" xmlns="" id="{641C9898-D9ED-A198-5E54-7299FA9513A6}"/>
              </a:ext>
            </a:extLst>
          </p:cNvPr>
          <p:cNvSpPr>
            <a:spLocks noGrp="1"/>
          </p:cNvSpPr>
          <p:nvPr>
            <p:ph idx="1"/>
          </p:nvPr>
        </p:nvSpPr>
        <p:spPr/>
        <p:txBody>
          <a:bodyPr/>
          <a:lstStyle/>
          <a:p>
            <a:r>
              <a:rPr lang="en-US" b="0" i="0" dirty="0">
                <a:solidFill>
                  <a:srgbClr val="374151"/>
                </a:solidFill>
                <a:effectLst/>
                <a:latin typeface="Söhne"/>
              </a:rPr>
              <a:t>Ultra Edge technology is a cricket-specific technology that uses ball-tracking and sound sensors to determine whether a batsman has hit the ball or not. Here are some ways that Ultra Edge technology is transforming cricket:</a:t>
            </a:r>
            <a:endParaRPr lang="en-US" dirty="0">
              <a:solidFill>
                <a:srgbClr val="374151"/>
              </a:solidFill>
              <a:latin typeface="Söhne"/>
            </a:endParaRPr>
          </a:p>
          <a:p>
            <a:r>
              <a:rPr lang="en-IN" b="0" i="0" dirty="0">
                <a:solidFill>
                  <a:srgbClr val="374151"/>
                </a:solidFill>
                <a:effectLst/>
                <a:latin typeface="Söhne"/>
              </a:rPr>
              <a:t>Umpiring Decisions</a:t>
            </a:r>
          </a:p>
          <a:p>
            <a:r>
              <a:rPr lang="en-IN" b="0" i="0" dirty="0">
                <a:solidFill>
                  <a:srgbClr val="374151"/>
                </a:solidFill>
                <a:effectLst/>
                <a:latin typeface="Söhne"/>
              </a:rPr>
              <a:t>Improved Spectator Experience</a:t>
            </a:r>
          </a:p>
          <a:p>
            <a:r>
              <a:rPr lang="en-IN" b="0" i="0" dirty="0">
                <a:solidFill>
                  <a:srgbClr val="374151"/>
                </a:solidFill>
                <a:effectLst/>
                <a:latin typeface="Söhne"/>
              </a:rPr>
              <a:t>Player Analysis</a:t>
            </a:r>
          </a:p>
          <a:p>
            <a:r>
              <a:rPr lang="en-IN" b="0" i="0" dirty="0">
                <a:solidFill>
                  <a:srgbClr val="374151"/>
                </a:solidFill>
                <a:effectLst/>
                <a:latin typeface="Söhne"/>
              </a:rPr>
              <a:t>Fair Play</a:t>
            </a:r>
            <a:endParaRPr lang="en-US" b="0" i="0" dirty="0">
              <a:solidFill>
                <a:srgbClr val="374151"/>
              </a:solidFill>
              <a:effectLst/>
              <a:latin typeface="Söhne"/>
            </a:endParaRPr>
          </a:p>
        </p:txBody>
      </p:sp>
    </p:spTree>
    <p:extLst>
      <p:ext uri="{BB962C8B-B14F-4D97-AF65-F5344CB8AC3E}">
        <p14:creationId xmlns:p14="http://schemas.microsoft.com/office/powerpoint/2010/main" val="2640140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ABFFC2-1BEB-6916-F70B-967A58490D70}"/>
              </a:ext>
            </a:extLst>
          </p:cNvPr>
          <p:cNvSpPr>
            <a:spLocks noGrp="1"/>
          </p:cNvSpPr>
          <p:nvPr>
            <p:ph type="title"/>
          </p:nvPr>
        </p:nvSpPr>
        <p:spPr>
          <a:xfrm>
            <a:off x="838200" y="365125"/>
            <a:ext cx="10515600" cy="2458757"/>
          </a:xfrm>
        </p:spPr>
        <p:txBody>
          <a:bodyPr>
            <a:normAutofit/>
          </a:bodyPr>
          <a:lstStyle/>
          <a:p>
            <a:r>
              <a:rPr lang="en-US" sz="2800" b="1" u="sng" dirty="0">
                <a:solidFill>
                  <a:srgbClr val="0070C0"/>
                </a:solidFill>
              </a:rPr>
              <a:t/>
            </a:r>
            <a:br>
              <a:rPr lang="en-US" sz="2800" b="1" u="sng" dirty="0">
                <a:solidFill>
                  <a:srgbClr val="0070C0"/>
                </a:solidFill>
              </a:rPr>
            </a:br>
            <a:r>
              <a:rPr lang="en-US" sz="2800" b="1" u="sng" dirty="0">
                <a:solidFill>
                  <a:srgbClr val="0070C0"/>
                </a:solidFill>
              </a:rPr>
              <a:t/>
            </a:r>
            <a:br>
              <a:rPr lang="en-US" sz="2800" b="1" u="sng" dirty="0">
                <a:solidFill>
                  <a:srgbClr val="0070C0"/>
                </a:solidFill>
              </a:rPr>
            </a:br>
            <a:r>
              <a:rPr lang="en-US" sz="2800" b="1" u="sng" dirty="0">
                <a:solidFill>
                  <a:srgbClr val="0070C0"/>
                </a:solidFill>
              </a:rPr>
              <a:t/>
            </a:r>
            <a:br>
              <a:rPr lang="en-US" sz="2800" b="1" u="sng" dirty="0">
                <a:solidFill>
                  <a:srgbClr val="0070C0"/>
                </a:solidFill>
              </a:rPr>
            </a:br>
            <a:r>
              <a:rPr lang="en-US" sz="2800" b="1" u="sng" dirty="0">
                <a:solidFill>
                  <a:srgbClr val="0070C0"/>
                </a:solidFill>
              </a:rPr>
              <a:t> HOW AI WORKS :-</a:t>
            </a:r>
            <a:endParaRPr lang="en-IN" sz="2800" b="1" u="sng" dirty="0">
              <a:solidFill>
                <a:srgbClr val="0070C0"/>
              </a:solidFill>
            </a:endParaRPr>
          </a:p>
        </p:txBody>
      </p:sp>
      <p:sp>
        <p:nvSpPr>
          <p:cNvPr id="3" name="Content Placeholder 2">
            <a:extLst>
              <a:ext uri="{FF2B5EF4-FFF2-40B4-BE49-F238E27FC236}">
                <a16:creationId xmlns:a16="http://schemas.microsoft.com/office/drawing/2014/main" xmlns="" id="{DF78FECA-C949-9AD9-FB38-CA957F2B1059}"/>
              </a:ext>
            </a:extLst>
          </p:cNvPr>
          <p:cNvSpPr>
            <a:spLocks noGrp="1"/>
          </p:cNvSpPr>
          <p:nvPr>
            <p:ph idx="1"/>
          </p:nvPr>
        </p:nvSpPr>
        <p:spPr>
          <a:xfrm>
            <a:off x="838200" y="1371600"/>
            <a:ext cx="10515600" cy="4805363"/>
          </a:xfrm>
        </p:spPr>
        <p:txBody>
          <a:bodyPr/>
          <a:lstStyle/>
          <a:p>
            <a:endParaRPr lang="en-US" b="0" i="0" dirty="0">
              <a:solidFill>
                <a:srgbClr val="374151"/>
              </a:solidFill>
              <a:effectLst/>
              <a:latin typeface="Söhne"/>
            </a:endParaRPr>
          </a:p>
          <a:p>
            <a:endParaRPr lang="en-US" dirty="0">
              <a:solidFill>
                <a:srgbClr val="374151"/>
              </a:solidFill>
              <a:latin typeface="Söhne"/>
            </a:endParaRPr>
          </a:p>
          <a:p>
            <a:r>
              <a:rPr lang="en-US" b="0" i="0" dirty="0">
                <a:solidFill>
                  <a:srgbClr val="374151"/>
                </a:solidFill>
                <a:effectLst/>
                <a:latin typeface="Söhne"/>
              </a:rPr>
              <a:t>Use of AI Technology: AI algorithms can be used to analyze the data collected by Ultra Edge technology to provide insights into player performance and identify areas for improvement. AI can also be used to improve the accuracy of the technology by detecting and filtering out noise in the data.</a:t>
            </a:r>
          </a:p>
          <a:p>
            <a:endParaRPr lang="en-IN" dirty="0"/>
          </a:p>
        </p:txBody>
      </p:sp>
    </p:spTree>
    <p:extLst>
      <p:ext uri="{BB962C8B-B14F-4D97-AF65-F5344CB8AC3E}">
        <p14:creationId xmlns:p14="http://schemas.microsoft.com/office/powerpoint/2010/main" val="1050261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9DC435-F84F-2CB5-66D8-8BB2CDE129BB}"/>
              </a:ext>
            </a:extLst>
          </p:cNvPr>
          <p:cNvSpPr>
            <a:spLocks noGrp="1"/>
          </p:cNvSpPr>
          <p:nvPr>
            <p:ph type="title"/>
          </p:nvPr>
        </p:nvSpPr>
        <p:spPr>
          <a:xfrm>
            <a:off x="838200" y="365125"/>
            <a:ext cx="10515600" cy="172757"/>
          </a:xfrm>
        </p:spPr>
        <p:txBody>
          <a:bodyPr>
            <a:normAutofit fontScale="90000"/>
          </a:bodyPr>
          <a:lstStyle/>
          <a:p>
            <a:endParaRPr lang="en-IN" sz="2800" dirty="0"/>
          </a:p>
        </p:txBody>
      </p:sp>
      <p:pic>
        <p:nvPicPr>
          <p:cNvPr id="4" name="Science of UltraEdge Technology #EdgeDetection #WicketToWicket #Shorts">
            <a:hlinkClick r:id="" action="ppaction://media"/>
            <a:extLst>
              <a:ext uri="{FF2B5EF4-FFF2-40B4-BE49-F238E27FC236}">
                <a16:creationId xmlns:a16="http://schemas.microsoft.com/office/drawing/2014/main" xmlns="" id="{EF5294C1-EB43-55FB-FAED-468FC5132E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149833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461E5E-B924-8DBD-FA28-7EC2CDFF204B}"/>
              </a:ext>
            </a:extLst>
          </p:cNvPr>
          <p:cNvSpPr>
            <a:spLocks noGrp="1"/>
          </p:cNvSpPr>
          <p:nvPr>
            <p:ph type="title"/>
          </p:nvPr>
        </p:nvSpPr>
        <p:spPr/>
        <p:txBody>
          <a:bodyPr>
            <a:normAutofit/>
          </a:bodyPr>
          <a:lstStyle/>
          <a:p>
            <a:r>
              <a:rPr lang="en-US" sz="2800" b="1" u="sng" dirty="0">
                <a:solidFill>
                  <a:srgbClr val="0070C0"/>
                </a:solidFill>
              </a:rPr>
              <a:t>MARKET OPPORTUNITY </a:t>
            </a:r>
            <a:r>
              <a:rPr lang="en-US" sz="2800" b="1" dirty="0">
                <a:solidFill>
                  <a:srgbClr val="0070C0"/>
                </a:solidFill>
              </a:rPr>
              <a:t>:-</a:t>
            </a:r>
            <a:endParaRPr lang="en-IN" sz="2800" b="1" dirty="0">
              <a:solidFill>
                <a:srgbClr val="0070C0"/>
              </a:solidFill>
            </a:endParaRPr>
          </a:p>
        </p:txBody>
      </p:sp>
      <p:sp>
        <p:nvSpPr>
          <p:cNvPr id="3" name="Content Placeholder 2">
            <a:extLst>
              <a:ext uri="{FF2B5EF4-FFF2-40B4-BE49-F238E27FC236}">
                <a16:creationId xmlns:a16="http://schemas.microsoft.com/office/drawing/2014/main" xmlns="" id="{6DAA8FAA-2C07-1243-2E35-A17877E27F2B}"/>
              </a:ext>
            </a:extLst>
          </p:cNvPr>
          <p:cNvSpPr>
            <a:spLocks noGrp="1"/>
          </p:cNvSpPr>
          <p:nvPr>
            <p:ph idx="1"/>
          </p:nvPr>
        </p:nvSpPr>
        <p:spPr/>
        <p:txBody>
          <a:bodyPr/>
          <a:lstStyle/>
          <a:p>
            <a:r>
              <a:rPr lang="en-US" b="0" i="0" dirty="0">
                <a:solidFill>
                  <a:srgbClr val="374151"/>
                </a:solidFill>
                <a:effectLst/>
                <a:latin typeface="Söhne"/>
              </a:rPr>
              <a:t>Market opportunity: With cricket being one of the most popular sports in the world, there is a huge market opportunity for technology that enhances the fan experience and improves player performance</a:t>
            </a:r>
          </a:p>
          <a:p>
            <a:r>
              <a:rPr lang="en-US" b="1" i="0" dirty="0">
                <a:solidFill>
                  <a:srgbClr val="0070C0"/>
                </a:solidFill>
                <a:effectLst/>
                <a:latin typeface="Söhne"/>
              </a:rPr>
              <a:t>Promotion Plan:</a:t>
            </a:r>
          </a:p>
          <a:p>
            <a:pPr marL="0" indent="0">
              <a:buNone/>
            </a:pPr>
            <a:r>
              <a:rPr lang="en-US" b="0" i="0" dirty="0">
                <a:solidFill>
                  <a:srgbClr val="374151"/>
                </a:solidFill>
                <a:effectLst/>
                <a:latin typeface="Söhne"/>
              </a:rPr>
              <a:t> 	Ultra Edge technology can be promoted through targeted 	advertising campaigns aimed at cricket boards, teams, and 	broadcasters. Companies can also showcase their technology at 	cricket events and tournaments to demonstrate its capabilities..</a:t>
            </a:r>
            <a:endParaRPr lang="en-IN" dirty="0"/>
          </a:p>
        </p:txBody>
      </p:sp>
    </p:spTree>
    <p:extLst>
      <p:ext uri="{BB962C8B-B14F-4D97-AF65-F5344CB8AC3E}">
        <p14:creationId xmlns:p14="http://schemas.microsoft.com/office/powerpoint/2010/main" val="3374400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845AC7-65F3-D266-41D1-D8B6AE583B94}"/>
              </a:ext>
            </a:extLst>
          </p:cNvPr>
          <p:cNvSpPr>
            <a:spLocks noGrp="1"/>
          </p:cNvSpPr>
          <p:nvPr>
            <p:ph type="title"/>
          </p:nvPr>
        </p:nvSpPr>
        <p:spPr/>
        <p:txBody>
          <a:bodyPr>
            <a:normAutofit/>
          </a:bodyPr>
          <a:lstStyle/>
          <a:p>
            <a:r>
              <a:rPr lang="en-US" sz="2800" b="0" i="0" u="sng" dirty="0">
                <a:solidFill>
                  <a:srgbClr val="0070C0"/>
                </a:solidFill>
                <a:effectLst/>
                <a:latin typeface="Söhne"/>
              </a:rPr>
              <a:t/>
            </a:r>
            <a:br>
              <a:rPr lang="en-US" sz="2800" b="0" i="0" u="sng" dirty="0">
                <a:solidFill>
                  <a:srgbClr val="0070C0"/>
                </a:solidFill>
                <a:effectLst/>
                <a:latin typeface="Söhne"/>
              </a:rPr>
            </a:br>
            <a:r>
              <a:rPr lang="en-US" sz="2800" b="0" i="0" u="sng" dirty="0">
                <a:solidFill>
                  <a:srgbClr val="0070C0"/>
                </a:solidFill>
                <a:effectLst/>
                <a:latin typeface="Söhne"/>
              </a:rPr>
              <a:t/>
            </a:r>
            <a:br>
              <a:rPr lang="en-US" sz="2800" b="0" i="0" u="sng" dirty="0">
                <a:solidFill>
                  <a:srgbClr val="0070C0"/>
                </a:solidFill>
                <a:effectLst/>
                <a:latin typeface="Söhne"/>
              </a:rPr>
            </a:br>
            <a:r>
              <a:rPr lang="en-US" sz="2800" b="0" i="0" u="sng" dirty="0">
                <a:solidFill>
                  <a:srgbClr val="0070C0"/>
                </a:solidFill>
                <a:effectLst/>
                <a:latin typeface="Söhne"/>
              </a:rPr>
              <a:t>Growth Approach:</a:t>
            </a:r>
            <a:endParaRPr lang="en-IN" sz="2800" u="sng" dirty="0">
              <a:solidFill>
                <a:srgbClr val="0070C0"/>
              </a:solidFill>
            </a:endParaRPr>
          </a:p>
        </p:txBody>
      </p:sp>
      <p:sp>
        <p:nvSpPr>
          <p:cNvPr id="3" name="Content Placeholder 2">
            <a:extLst>
              <a:ext uri="{FF2B5EF4-FFF2-40B4-BE49-F238E27FC236}">
                <a16:creationId xmlns:a16="http://schemas.microsoft.com/office/drawing/2014/main" xmlns="" id="{D9259548-A93F-30A5-6676-BE0F3A8697EB}"/>
              </a:ext>
            </a:extLst>
          </p:cNvPr>
          <p:cNvSpPr>
            <a:spLocks noGrp="1"/>
          </p:cNvSpPr>
          <p:nvPr>
            <p:ph idx="1"/>
          </p:nvPr>
        </p:nvSpPr>
        <p:spPr/>
        <p:txBody>
          <a:bodyPr/>
          <a:lstStyle/>
          <a:p>
            <a:r>
              <a:rPr lang="en-US" b="0" i="0" dirty="0">
                <a:solidFill>
                  <a:srgbClr val="374151"/>
                </a:solidFill>
                <a:effectLst/>
                <a:latin typeface="Söhne"/>
              </a:rPr>
              <a:t> To grow in the market for Ultra Edge technology in cricket, companies can focus on improving the accuracy and reliability of the technology.</a:t>
            </a:r>
          </a:p>
          <a:p>
            <a:r>
              <a:rPr lang="en-US" b="0" i="0" dirty="0">
                <a:solidFill>
                  <a:srgbClr val="374151"/>
                </a:solidFill>
                <a:effectLst/>
                <a:latin typeface="Söhne"/>
              </a:rPr>
              <a:t> They can also develop new and innovative applications for the technology, such as analyzing bowler performance or tracking the trajectory of the ball. </a:t>
            </a:r>
          </a:p>
          <a:p>
            <a:r>
              <a:rPr lang="en-US" b="0" i="0" dirty="0">
                <a:solidFill>
                  <a:srgbClr val="374151"/>
                </a:solidFill>
                <a:effectLst/>
                <a:latin typeface="Söhne"/>
              </a:rPr>
              <a:t>Additionally, strategic partnerships can be formed with cricket boards and leagues to expand the reach of the technology and increase market share</a:t>
            </a:r>
            <a:endParaRPr lang="en-IN" dirty="0"/>
          </a:p>
        </p:txBody>
      </p:sp>
    </p:spTree>
    <p:extLst>
      <p:ext uri="{BB962C8B-B14F-4D97-AF65-F5344CB8AC3E}">
        <p14:creationId xmlns:p14="http://schemas.microsoft.com/office/powerpoint/2010/main" val="14026363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225</Words>
  <Application>Microsoft Office PowerPoint</Application>
  <PresentationFormat>Widescreen</PresentationFormat>
  <Paragraphs>25</Paragraphs>
  <Slides>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Söhne</vt:lpstr>
      <vt:lpstr>Office Theme</vt:lpstr>
      <vt:lpstr>ULTRA EDGE TECHNOLOGY :-</vt:lpstr>
      <vt:lpstr>  ULTRA  EDGE  TECHNOLOGIES :-</vt:lpstr>
      <vt:lpstr>    HOW AI WORKS :-</vt:lpstr>
      <vt:lpstr>PowerPoint Presentation</vt:lpstr>
      <vt:lpstr>MARKET OPPORTUNITY :-</vt:lpstr>
      <vt:lpstr>  Growth Approach:</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PROGRAMMING</dc:creator>
  <cp:lastModifiedBy>Microsoft account</cp:lastModifiedBy>
  <cp:revision>4</cp:revision>
  <dcterms:created xsi:type="dcterms:W3CDTF">2023-04-27T09:45:15Z</dcterms:created>
  <dcterms:modified xsi:type="dcterms:W3CDTF">2023-04-28T08:22:06Z</dcterms:modified>
</cp:coreProperties>
</file>

<file path=docProps/thumbnail.jpeg>
</file>